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3" r:id="rId14"/>
    <p:sldId id="269" r:id="rId15"/>
    <p:sldId id="271" r:id="rId16"/>
    <p:sldId id="272" r:id="rId17"/>
    <p:sldId id="277" r:id="rId18"/>
    <p:sldId id="274" r:id="rId19"/>
    <p:sldId id="275" r:id="rId20"/>
    <p:sldId id="278" r:id="rId21"/>
    <p:sldId id="276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2C3157-37FD-44DB-B67B-C46C23295D10}" v="2" dt="2026-07-10T11:32:00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5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19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Christina Halbedl" userId="5818ac2f-f2d0-4212-bda1-57a86c0c4e49" providerId="ADAL" clId="{F011BB60-B963-4FCA-B27E-9EFB01A537E8}"/>
    <pc:docChg chg="custSel addSld modSld">
      <pc:chgData name="Vanessa Christina Halbedl" userId="5818ac2f-f2d0-4212-bda1-57a86c0c4e49" providerId="ADAL" clId="{F011BB60-B963-4FCA-B27E-9EFB01A537E8}" dt="2026-07-10T11:32:28.011" v="444" actId="1076"/>
      <pc:docMkLst>
        <pc:docMk/>
      </pc:docMkLst>
      <pc:sldChg chg="addSp delSp modSp mod">
        <pc:chgData name="Vanessa Christina Halbedl" userId="5818ac2f-f2d0-4212-bda1-57a86c0c4e49" providerId="ADAL" clId="{F011BB60-B963-4FCA-B27E-9EFB01A537E8}" dt="2026-07-10T11:15:07.793" v="106" actId="478"/>
        <pc:sldMkLst>
          <pc:docMk/>
          <pc:sldMk cId="2385227628" sldId="261"/>
        </pc:sldMkLst>
        <pc:spChg chg="del">
          <ac:chgData name="Vanessa Christina Halbedl" userId="5818ac2f-f2d0-4212-bda1-57a86c0c4e49" providerId="ADAL" clId="{F011BB60-B963-4FCA-B27E-9EFB01A537E8}" dt="2026-07-10T11:15:06.931" v="105" actId="478"/>
          <ac:spMkLst>
            <pc:docMk/>
            <pc:sldMk cId="2385227628" sldId="261"/>
            <ac:spMk id="3" creationId="{BEC0C691-573B-A06B-8DE5-A2874336ED96}"/>
          </ac:spMkLst>
        </pc:spChg>
        <pc:spChg chg="add del mod">
          <ac:chgData name="Vanessa Christina Halbedl" userId="5818ac2f-f2d0-4212-bda1-57a86c0c4e49" providerId="ADAL" clId="{F011BB60-B963-4FCA-B27E-9EFB01A537E8}" dt="2026-07-10T11:15:07.793" v="106" actId="478"/>
          <ac:spMkLst>
            <pc:docMk/>
            <pc:sldMk cId="2385227628" sldId="261"/>
            <ac:spMk id="5" creationId="{3FA365F8-BDFE-3984-AFD0-F84034F286DA}"/>
          </ac:spMkLst>
        </pc:spChg>
      </pc:sldChg>
      <pc:sldChg chg="modSp mod">
        <pc:chgData name="Vanessa Christina Halbedl" userId="5818ac2f-f2d0-4212-bda1-57a86c0c4e49" providerId="ADAL" clId="{F011BB60-B963-4FCA-B27E-9EFB01A537E8}" dt="2026-07-09T17:21:36.641" v="63" actId="20577"/>
        <pc:sldMkLst>
          <pc:docMk/>
          <pc:sldMk cId="803983216" sldId="262"/>
        </pc:sldMkLst>
        <pc:spChg chg="mod">
          <ac:chgData name="Vanessa Christina Halbedl" userId="5818ac2f-f2d0-4212-bda1-57a86c0c4e49" providerId="ADAL" clId="{F011BB60-B963-4FCA-B27E-9EFB01A537E8}" dt="2026-07-09T17:21:23.176" v="53" actId="1076"/>
          <ac:spMkLst>
            <pc:docMk/>
            <pc:sldMk cId="803983216" sldId="262"/>
            <ac:spMk id="6" creationId="{98DDC0DD-3B15-F0C9-9BBE-EACE8AB2FB79}"/>
          </ac:spMkLst>
        </pc:spChg>
        <pc:spChg chg="mod">
          <ac:chgData name="Vanessa Christina Halbedl" userId="5818ac2f-f2d0-4212-bda1-57a86c0c4e49" providerId="ADAL" clId="{F011BB60-B963-4FCA-B27E-9EFB01A537E8}" dt="2026-07-09T17:21:36.641" v="63" actId="20577"/>
          <ac:spMkLst>
            <pc:docMk/>
            <pc:sldMk cId="803983216" sldId="262"/>
            <ac:spMk id="7" creationId="{8A7A1207-BF0C-7403-E326-F0E53AAE0A7A}"/>
          </ac:spMkLst>
        </pc:spChg>
      </pc:sldChg>
      <pc:sldChg chg="modSp mod">
        <pc:chgData name="Vanessa Christina Halbedl" userId="5818ac2f-f2d0-4212-bda1-57a86c0c4e49" providerId="ADAL" clId="{F011BB60-B963-4FCA-B27E-9EFB01A537E8}" dt="2026-07-09T17:21:52.719" v="67" actId="1076"/>
        <pc:sldMkLst>
          <pc:docMk/>
          <pc:sldMk cId="732813823" sldId="263"/>
        </pc:sldMkLst>
        <pc:spChg chg="mod">
          <ac:chgData name="Vanessa Christina Halbedl" userId="5818ac2f-f2d0-4212-bda1-57a86c0c4e49" providerId="ADAL" clId="{F011BB60-B963-4FCA-B27E-9EFB01A537E8}" dt="2026-07-09T17:21:52.719" v="67" actId="1076"/>
          <ac:spMkLst>
            <pc:docMk/>
            <pc:sldMk cId="732813823" sldId="263"/>
            <ac:spMk id="6" creationId="{14CB4141-4EE5-3C1B-501F-0439674A7C77}"/>
          </ac:spMkLst>
        </pc:spChg>
      </pc:sldChg>
      <pc:sldChg chg="modSp mod">
        <pc:chgData name="Vanessa Christina Halbedl" userId="5818ac2f-f2d0-4212-bda1-57a86c0c4e49" providerId="ADAL" clId="{F011BB60-B963-4FCA-B27E-9EFB01A537E8}" dt="2026-07-09T17:22:02.595" v="68" actId="14100"/>
        <pc:sldMkLst>
          <pc:docMk/>
          <pc:sldMk cId="4245303497" sldId="264"/>
        </pc:sldMkLst>
        <pc:spChg chg="mod">
          <ac:chgData name="Vanessa Christina Halbedl" userId="5818ac2f-f2d0-4212-bda1-57a86c0c4e49" providerId="ADAL" clId="{F011BB60-B963-4FCA-B27E-9EFB01A537E8}" dt="2026-07-09T17:22:02.595" v="68" actId="14100"/>
          <ac:spMkLst>
            <pc:docMk/>
            <pc:sldMk cId="4245303497" sldId="264"/>
            <ac:spMk id="6" creationId="{A7C55833-A40B-4010-3B9F-D4CC82D7C9F0}"/>
          </ac:spMkLst>
        </pc:spChg>
      </pc:sldChg>
      <pc:sldChg chg="modSp mod">
        <pc:chgData name="Vanessa Christina Halbedl" userId="5818ac2f-f2d0-4212-bda1-57a86c0c4e49" providerId="ADAL" clId="{F011BB60-B963-4FCA-B27E-9EFB01A537E8}" dt="2026-07-10T11:26:10.837" v="277" actId="20577"/>
        <pc:sldMkLst>
          <pc:docMk/>
          <pc:sldMk cId="1382908514" sldId="266"/>
        </pc:sldMkLst>
        <pc:spChg chg="mod">
          <ac:chgData name="Vanessa Christina Halbedl" userId="5818ac2f-f2d0-4212-bda1-57a86c0c4e49" providerId="ADAL" clId="{F011BB60-B963-4FCA-B27E-9EFB01A537E8}" dt="2026-07-10T11:26:10.837" v="277" actId="20577"/>
          <ac:spMkLst>
            <pc:docMk/>
            <pc:sldMk cId="1382908514" sldId="266"/>
            <ac:spMk id="6" creationId="{89AF447D-1FD0-7504-59AD-87B7EFCED0F8}"/>
          </ac:spMkLst>
        </pc:spChg>
      </pc:sldChg>
      <pc:sldChg chg="addSp modSp mod">
        <pc:chgData name="Vanessa Christina Halbedl" userId="5818ac2f-f2d0-4212-bda1-57a86c0c4e49" providerId="ADAL" clId="{F011BB60-B963-4FCA-B27E-9EFB01A537E8}" dt="2026-07-10T11:15:48.888" v="111" actId="22"/>
        <pc:sldMkLst>
          <pc:docMk/>
          <pc:sldMk cId="3674238555" sldId="267"/>
        </pc:sldMkLst>
        <pc:spChg chg="add">
          <ac:chgData name="Vanessa Christina Halbedl" userId="5818ac2f-f2d0-4212-bda1-57a86c0c4e49" providerId="ADAL" clId="{F011BB60-B963-4FCA-B27E-9EFB01A537E8}" dt="2026-07-10T11:15:48.888" v="111" actId="22"/>
          <ac:spMkLst>
            <pc:docMk/>
            <pc:sldMk cId="3674238555" sldId="267"/>
            <ac:spMk id="8" creationId="{EC2A319C-BF29-C546-1206-519E7D7989AC}"/>
          </ac:spMkLst>
        </pc:spChg>
        <pc:picChg chg="mod">
          <ac:chgData name="Vanessa Christina Halbedl" userId="5818ac2f-f2d0-4212-bda1-57a86c0c4e49" providerId="ADAL" clId="{F011BB60-B963-4FCA-B27E-9EFB01A537E8}" dt="2026-07-09T17:18:44.864" v="2" actId="1582"/>
          <ac:picMkLst>
            <pc:docMk/>
            <pc:sldMk cId="3674238555" sldId="267"/>
            <ac:picMk id="5" creationId="{2CD1B898-3F98-445A-E3D1-E0722DD7EA7C}"/>
          </ac:picMkLst>
        </pc:picChg>
      </pc:sldChg>
      <pc:sldChg chg="addSp modSp mod">
        <pc:chgData name="Vanessa Christina Halbedl" userId="5818ac2f-f2d0-4212-bda1-57a86c0c4e49" providerId="ADAL" clId="{F011BB60-B963-4FCA-B27E-9EFB01A537E8}" dt="2026-07-09T17:19:12.260" v="22" actId="1076"/>
        <pc:sldMkLst>
          <pc:docMk/>
          <pc:sldMk cId="4066750841" sldId="268"/>
        </pc:sldMkLst>
        <pc:spChg chg="add mod">
          <ac:chgData name="Vanessa Christina Halbedl" userId="5818ac2f-f2d0-4212-bda1-57a86c0c4e49" providerId="ADAL" clId="{F011BB60-B963-4FCA-B27E-9EFB01A537E8}" dt="2026-07-09T17:19:12.260" v="22" actId="1076"/>
          <ac:spMkLst>
            <pc:docMk/>
            <pc:sldMk cId="4066750841" sldId="268"/>
            <ac:spMk id="6" creationId="{455A1885-2BD9-676B-4DEB-7E00C56020EC}"/>
          </ac:spMkLst>
        </pc:spChg>
      </pc:sldChg>
      <pc:sldChg chg="addSp modSp mod">
        <pc:chgData name="Vanessa Christina Halbedl" userId="5818ac2f-f2d0-4212-bda1-57a86c0c4e49" providerId="ADAL" clId="{F011BB60-B963-4FCA-B27E-9EFB01A537E8}" dt="2026-07-10T11:26:47.232" v="408" actId="20577"/>
        <pc:sldMkLst>
          <pc:docMk/>
          <pc:sldMk cId="722665057" sldId="270"/>
        </pc:sldMkLst>
        <pc:spChg chg="mod">
          <ac:chgData name="Vanessa Christina Halbedl" userId="5818ac2f-f2d0-4212-bda1-57a86c0c4e49" providerId="ADAL" clId="{F011BB60-B963-4FCA-B27E-9EFB01A537E8}" dt="2026-07-09T17:19:34.257" v="28" actId="5793"/>
          <ac:spMkLst>
            <pc:docMk/>
            <pc:sldMk cId="722665057" sldId="270"/>
            <ac:spMk id="6" creationId="{7D7B172E-0DCE-76E1-132D-DCD3312E82A9}"/>
          </ac:spMkLst>
        </pc:spChg>
        <pc:spChg chg="add mod">
          <ac:chgData name="Vanessa Christina Halbedl" userId="5818ac2f-f2d0-4212-bda1-57a86c0c4e49" providerId="ADAL" clId="{F011BB60-B963-4FCA-B27E-9EFB01A537E8}" dt="2026-07-10T11:26:20.429" v="280" actId="1076"/>
          <ac:spMkLst>
            <pc:docMk/>
            <pc:sldMk cId="722665057" sldId="270"/>
            <ac:spMk id="7" creationId="{D89BAEC4-AB23-A313-5FEA-986DBD1E0CA7}"/>
          </ac:spMkLst>
        </pc:spChg>
        <pc:spChg chg="add mod">
          <ac:chgData name="Vanessa Christina Halbedl" userId="5818ac2f-f2d0-4212-bda1-57a86c0c4e49" providerId="ADAL" clId="{F011BB60-B963-4FCA-B27E-9EFB01A537E8}" dt="2026-07-10T11:26:47.232" v="408" actId="20577"/>
          <ac:spMkLst>
            <pc:docMk/>
            <pc:sldMk cId="722665057" sldId="270"/>
            <ac:spMk id="9" creationId="{1C36A492-7425-CFEC-E388-BDE77270FDEA}"/>
          </ac:spMkLst>
        </pc:spChg>
      </pc:sldChg>
      <pc:sldChg chg="addSp delSp modSp mod">
        <pc:chgData name="Vanessa Christina Halbedl" userId="5818ac2f-f2d0-4212-bda1-57a86c0c4e49" providerId="ADAL" clId="{F011BB60-B963-4FCA-B27E-9EFB01A537E8}" dt="2026-07-10T11:21:31.506" v="115" actId="478"/>
        <pc:sldMkLst>
          <pc:docMk/>
          <pc:sldMk cId="1694533142" sldId="272"/>
        </pc:sldMkLst>
        <pc:spChg chg="add mod">
          <ac:chgData name="Vanessa Christina Halbedl" userId="5818ac2f-f2d0-4212-bda1-57a86c0c4e49" providerId="ADAL" clId="{F011BB60-B963-4FCA-B27E-9EFB01A537E8}" dt="2026-07-09T17:20:21.317" v="48" actId="1076"/>
          <ac:spMkLst>
            <pc:docMk/>
            <pc:sldMk cId="1694533142" sldId="272"/>
            <ac:spMk id="7" creationId="{99090329-6AF0-605F-25D4-5EAF8E2A9226}"/>
          </ac:spMkLst>
        </pc:spChg>
        <pc:picChg chg="add del mod">
          <ac:chgData name="Vanessa Christina Halbedl" userId="5818ac2f-f2d0-4212-bda1-57a86c0c4e49" providerId="ADAL" clId="{F011BB60-B963-4FCA-B27E-9EFB01A537E8}" dt="2026-07-10T11:21:31.506" v="115" actId="478"/>
          <ac:picMkLst>
            <pc:docMk/>
            <pc:sldMk cId="1694533142" sldId="272"/>
            <ac:picMk id="8" creationId="{B8865276-5092-0CAC-DD73-DBFE8B356D8B}"/>
          </ac:picMkLst>
        </pc:picChg>
      </pc:sldChg>
      <pc:sldChg chg="addSp modSp mod">
        <pc:chgData name="Vanessa Christina Halbedl" userId="5818ac2f-f2d0-4212-bda1-57a86c0c4e49" providerId="ADAL" clId="{F011BB60-B963-4FCA-B27E-9EFB01A537E8}" dt="2026-07-10T11:15:38.717" v="108" actId="1076"/>
        <pc:sldMkLst>
          <pc:docMk/>
          <pc:sldMk cId="1181446910" sldId="273"/>
        </pc:sldMkLst>
        <pc:spChg chg="add mod">
          <ac:chgData name="Vanessa Christina Halbedl" userId="5818ac2f-f2d0-4212-bda1-57a86c0c4e49" providerId="ADAL" clId="{F011BB60-B963-4FCA-B27E-9EFB01A537E8}" dt="2026-07-10T11:15:38.717" v="108" actId="1076"/>
          <ac:spMkLst>
            <pc:docMk/>
            <pc:sldMk cId="1181446910" sldId="273"/>
            <ac:spMk id="8" creationId="{1ABB6C1C-281C-4315-3AA9-38C95A6DB971}"/>
          </ac:spMkLst>
        </pc:spChg>
      </pc:sldChg>
      <pc:sldChg chg="addSp modSp mod">
        <pc:chgData name="Vanessa Christina Halbedl" userId="5818ac2f-f2d0-4212-bda1-57a86c0c4e49" providerId="ADAL" clId="{F011BB60-B963-4FCA-B27E-9EFB01A537E8}" dt="2026-07-09T17:20:50.880" v="50" actId="1076"/>
        <pc:sldMkLst>
          <pc:docMk/>
          <pc:sldMk cId="1649618599" sldId="275"/>
        </pc:sldMkLst>
        <pc:spChg chg="add mod">
          <ac:chgData name="Vanessa Christina Halbedl" userId="5818ac2f-f2d0-4212-bda1-57a86c0c4e49" providerId="ADAL" clId="{F011BB60-B963-4FCA-B27E-9EFB01A537E8}" dt="2026-07-09T17:20:50.880" v="50" actId="1076"/>
          <ac:spMkLst>
            <pc:docMk/>
            <pc:sldMk cId="1649618599" sldId="275"/>
            <ac:spMk id="4" creationId="{75AE1FE3-62E0-AE5F-8BD5-351D627E51AF}"/>
          </ac:spMkLst>
        </pc:spChg>
      </pc:sldChg>
      <pc:sldChg chg="addSp modSp new mod">
        <pc:chgData name="Vanessa Christina Halbedl" userId="5818ac2f-f2d0-4212-bda1-57a86c0c4e49" providerId="ADAL" clId="{F011BB60-B963-4FCA-B27E-9EFB01A537E8}" dt="2026-07-10T11:25:17.493" v="183" actId="20577"/>
        <pc:sldMkLst>
          <pc:docMk/>
          <pc:sldMk cId="1557816237" sldId="276"/>
        </pc:sldMkLst>
        <pc:spChg chg="mod">
          <ac:chgData name="Vanessa Christina Halbedl" userId="5818ac2f-f2d0-4212-bda1-57a86c0c4e49" providerId="ADAL" clId="{F011BB60-B963-4FCA-B27E-9EFB01A537E8}" dt="2026-07-10T11:25:17.493" v="183" actId="20577"/>
          <ac:spMkLst>
            <pc:docMk/>
            <pc:sldMk cId="1557816237" sldId="276"/>
            <ac:spMk id="3" creationId="{E072D004-2C03-81C7-9DDB-3FB703C9AA22}"/>
          </ac:spMkLst>
        </pc:spChg>
        <pc:picChg chg="add mod">
          <ac:chgData name="Vanessa Christina Halbedl" userId="5818ac2f-f2d0-4212-bda1-57a86c0c4e49" providerId="ADAL" clId="{F011BB60-B963-4FCA-B27E-9EFB01A537E8}" dt="2026-07-10T11:24:46.976" v="143" actId="1076"/>
          <ac:picMkLst>
            <pc:docMk/>
            <pc:sldMk cId="1557816237" sldId="276"/>
            <ac:picMk id="5" creationId="{7187E794-E739-D867-BC95-390877535C73}"/>
          </ac:picMkLst>
        </pc:picChg>
      </pc:sldChg>
      <pc:sldChg chg="addSp modSp new mod">
        <pc:chgData name="Vanessa Christina Halbedl" userId="5818ac2f-f2d0-4212-bda1-57a86c0c4e49" providerId="ADAL" clId="{F011BB60-B963-4FCA-B27E-9EFB01A537E8}" dt="2026-07-10T11:21:45.801" v="136" actId="1076"/>
        <pc:sldMkLst>
          <pc:docMk/>
          <pc:sldMk cId="3573007541" sldId="277"/>
        </pc:sldMkLst>
        <pc:spChg chg="add mod">
          <ac:chgData name="Vanessa Christina Halbedl" userId="5818ac2f-f2d0-4212-bda1-57a86c0c4e49" providerId="ADAL" clId="{F011BB60-B963-4FCA-B27E-9EFB01A537E8}" dt="2026-07-10T11:21:45.801" v="136" actId="1076"/>
          <ac:spMkLst>
            <pc:docMk/>
            <pc:sldMk cId="3573007541" sldId="277"/>
            <ac:spMk id="7" creationId="{7D9F194E-C966-B6E5-483F-8EE7768AF6F2}"/>
          </ac:spMkLst>
        </pc:spChg>
        <pc:picChg chg="add mod">
          <ac:chgData name="Vanessa Christina Halbedl" userId="5818ac2f-f2d0-4212-bda1-57a86c0c4e49" providerId="ADAL" clId="{F011BB60-B963-4FCA-B27E-9EFB01A537E8}" dt="2026-07-10T11:21:38.140" v="120" actId="1076"/>
          <ac:picMkLst>
            <pc:docMk/>
            <pc:sldMk cId="3573007541" sldId="277"/>
            <ac:picMk id="5" creationId="{858613BA-D8BE-B49D-6184-8505DF668C6F}"/>
          </ac:picMkLst>
        </pc:picChg>
      </pc:sldChg>
      <pc:sldChg chg="addSp delSp modSp new mod">
        <pc:chgData name="Vanessa Christina Halbedl" userId="5818ac2f-f2d0-4212-bda1-57a86c0c4e49" providerId="ADAL" clId="{F011BB60-B963-4FCA-B27E-9EFB01A537E8}" dt="2026-07-10T11:32:28.011" v="444" actId="1076"/>
        <pc:sldMkLst>
          <pc:docMk/>
          <pc:sldMk cId="1037811294" sldId="278"/>
        </pc:sldMkLst>
        <pc:spChg chg="del">
          <ac:chgData name="Vanessa Christina Halbedl" userId="5818ac2f-f2d0-4212-bda1-57a86c0c4e49" providerId="ADAL" clId="{F011BB60-B963-4FCA-B27E-9EFB01A537E8}" dt="2026-07-10T11:32:21.550" v="439"/>
          <ac:spMkLst>
            <pc:docMk/>
            <pc:sldMk cId="1037811294" sldId="278"/>
            <ac:spMk id="3" creationId="{0B953E1C-65CE-17B9-824E-DD052E4352EA}"/>
          </ac:spMkLst>
        </pc:spChg>
        <pc:spChg chg="add mod">
          <ac:chgData name="Vanessa Christina Halbedl" userId="5818ac2f-f2d0-4212-bda1-57a86c0c4e49" providerId="ADAL" clId="{F011BB60-B963-4FCA-B27E-9EFB01A537E8}" dt="2026-07-10T11:31:43.269" v="434" actId="20577"/>
          <ac:spMkLst>
            <pc:docMk/>
            <pc:sldMk cId="1037811294" sldId="278"/>
            <ac:spMk id="5" creationId="{1F4CF310-4ED4-0206-80CE-E9637C9B2609}"/>
          </ac:spMkLst>
        </pc:spChg>
        <pc:picChg chg="add mod">
          <ac:chgData name="Vanessa Christina Halbedl" userId="5818ac2f-f2d0-4212-bda1-57a86c0c4e49" providerId="ADAL" clId="{F011BB60-B963-4FCA-B27E-9EFB01A537E8}" dt="2026-07-10T11:32:26.932" v="443" actId="1076"/>
          <ac:picMkLst>
            <pc:docMk/>
            <pc:sldMk cId="1037811294" sldId="278"/>
            <ac:picMk id="6" creationId="{BA35E227-0C87-E2B3-91FB-6888BB4FE5FD}"/>
          </ac:picMkLst>
        </pc:picChg>
        <pc:picChg chg="add mod ord">
          <ac:chgData name="Vanessa Christina Halbedl" userId="5818ac2f-f2d0-4212-bda1-57a86c0c4e49" providerId="ADAL" clId="{F011BB60-B963-4FCA-B27E-9EFB01A537E8}" dt="2026-07-10T11:32:28.011" v="444" actId="1076"/>
          <ac:picMkLst>
            <pc:docMk/>
            <pc:sldMk cId="1037811294" sldId="278"/>
            <ac:picMk id="8" creationId="{10F2E2A5-FFFC-9DCA-1ECF-91657ACCCFE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6F2B9-B2A6-4A86-9F19-7BF5AA9F1FFF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0E0CA-ABD4-496D-9BEB-E5429E9F11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304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50E0CA-ABD4-496D-9BEB-E5429E9F1159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342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A8547-B948-5728-FB67-9A393692F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510C875-BAAA-0DAB-D109-E27C0D2AB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9B571E-71A5-CEBB-9A9F-40380E5F2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364806-F8BF-70D2-7C92-3189B5D03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5D0A24-3EF1-E21F-290B-DB90B4564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8225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ABB90-05FE-41C3-0D1E-6593F3A0F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1E9AA9-8CA8-41AD-6C6D-A6A350723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0468697-AB2E-1BE3-392E-0D4083B2D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A69A67-F869-6EE5-662F-EBDCB0694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115C99-83F1-7BDC-FAEE-6A4D7BC33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655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FAE637-1693-CCC3-D12D-26D5C8A43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8B69E8-BFF3-5E1D-6542-2C2307596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29ECE3-667F-CDB1-F28E-76CE90CF8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7FFAE6-EEE3-AA52-9F31-145C2E4D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749C84-9967-B0F2-6077-43C8C695D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50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E13F61-CC9C-7673-0D46-923B98612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ED0A44-7383-D410-A163-E6F5605CF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6E2BCD-CE4C-66A8-9CC3-72EE98055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06EDBE-7888-930E-9EA6-BF5F40488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30B0831-5502-66AA-12F1-C62DA92F1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F1320A-D9DE-6C91-F7A9-5DFFB23A7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2780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3B54E0-CBA0-10F1-BAED-B1D75C96C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270A8B-7783-AC32-E0E0-94F2D6143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22979EB-9BEE-16AA-788E-5F1FD15B4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B332500-AF85-748A-022A-18FC06694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0BD483-B3B4-47F0-2B10-7BDA11A89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8E64000-E30A-3F29-9E37-917DF79F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A8F090F-21DA-FF3C-6C63-A14ED2DC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8270530-763E-FEBD-9737-1E9572EE9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6520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B31BD-FD6E-0A4E-3A79-5A287F8A8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BC11096-0EAF-9F14-AEE2-65BFA912F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4C3A7F-15E2-44FE-445C-D843432E5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CA7E131-2D3A-6EF8-62DB-F261CD2BF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575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58277C5-B3C0-8386-4D62-0266897DC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A04D43-18CF-06B3-6C57-4B67B20FB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AC041B8-115F-179E-4146-0C5299746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171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F47926-7601-1F49-7099-B506A191F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D30F3A-64C1-06E2-8E5E-C8B212410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F308AC8-BB99-1488-A8D6-DBEE8DD6B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6140D23-1ED9-9EF4-821D-BD0A78009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8DDCB50-6473-FF9F-3308-4E91DD1D8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31BD7B-CD17-18EF-8E15-774DD9445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169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B8211D-13B7-9B6D-482F-0CDC652E8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803368D-6617-732C-5D9E-71FADF03BC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DD8005D-5350-8C01-16C0-44BFCAFAC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A875C7B-FBFD-4D7D-C5AA-63370692E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357611-0880-5812-9151-7DF273288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A497D9F-5615-25F9-3698-59E535D7F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332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0CB55-1D04-650A-EAE9-538156FFD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0EE0C98-E3F0-9CC8-30C5-D11FF4D79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058272-8D0A-F868-6405-1A03D8EA0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EFBDC8-3137-14FC-7929-177C9A0AB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365E68-71BC-5572-981B-4596EC4A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404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BA38170-711B-714C-3F35-9A7161BDC1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3DDE587-C70B-45F4-5618-79F1779ED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57E62E-02FC-2F72-1F46-C7966AF5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AE15D8-C4D8-4EF7-603D-9B1F1CE20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96B97E9-469F-2E7F-133C-6142F4D7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440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7C701D0-E6F8-9EE9-1EA3-CE1152073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EF18D3-D75C-8DC6-BC04-6ACAAC249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147889-41F8-D70E-7FFF-D50C992F2D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79C0EA-2A70-444A-AB83-2C16CF348CB3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08BDA9-4B3F-49B2-76A8-4A5F3D4FC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7C8329-DA09-13F0-5F90-BE7EFD499D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DA7D69-2F87-4BC0-8036-F62B661ECB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494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2489F5-F91D-11A1-81C3-65AC2A4B7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F1B802F-2B42-F7DA-81C3-97675FAA7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95" y="0"/>
            <a:ext cx="10184009" cy="6858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96F487F3-DCB7-80E2-7BC4-FD66E7B87E4E}"/>
              </a:ext>
            </a:extLst>
          </p:cNvPr>
          <p:cNvSpPr/>
          <p:nvPr/>
        </p:nvSpPr>
        <p:spPr>
          <a:xfrm>
            <a:off x="7235190" y="2602532"/>
            <a:ext cx="3760470" cy="11658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25+ Jahre Erfahrung in komplexen Situationen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E6AD06A-7CDE-C58B-9767-E14356B10DDA}"/>
              </a:ext>
            </a:extLst>
          </p:cNvPr>
          <p:cNvSpPr/>
          <p:nvPr/>
        </p:nvSpPr>
        <p:spPr>
          <a:xfrm>
            <a:off x="5373458" y="4271033"/>
            <a:ext cx="5622202" cy="4617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Wir begleiten mittelständische Unternehmen durch Transformationen – mit Substanz, Strategie und Nachhaltigkeit.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7A13EA7-DB81-6517-3530-9D123DB512B0}"/>
              </a:ext>
            </a:extLst>
          </p:cNvPr>
          <p:cNvSpPr/>
          <p:nvPr/>
        </p:nvSpPr>
        <p:spPr>
          <a:xfrm>
            <a:off x="8401618" y="831473"/>
            <a:ext cx="2594042" cy="13255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/>
              <a:t>LEISTUNGEN</a:t>
            </a:r>
          </a:p>
          <a:p>
            <a:pPr algn="ctr"/>
            <a:endParaRPr lang="de-DE" sz="1100" dirty="0"/>
          </a:p>
          <a:p>
            <a:r>
              <a:rPr lang="de-DE" sz="1100" dirty="0"/>
              <a:t>Unternehmensübernahmen</a:t>
            </a:r>
          </a:p>
          <a:p>
            <a:r>
              <a:rPr lang="de-DE" sz="1100" dirty="0"/>
              <a:t>Unternehmensnachfolgen</a:t>
            </a:r>
          </a:p>
          <a:p>
            <a:r>
              <a:rPr lang="de-DE" sz="1100" dirty="0"/>
              <a:t>Strategische Neuausrichtung</a:t>
            </a:r>
          </a:p>
          <a:p>
            <a:r>
              <a:rPr lang="de-DE" sz="1100" dirty="0"/>
              <a:t>Transformationsbegleitung</a:t>
            </a:r>
          </a:p>
          <a:p>
            <a:pPr algn="ctr"/>
            <a:endParaRPr lang="de-DE" sz="1100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370AC4B3-DD71-3A64-F421-35990ED6A1F9}"/>
              </a:ext>
            </a:extLst>
          </p:cNvPr>
          <p:cNvSpPr/>
          <p:nvPr/>
        </p:nvSpPr>
        <p:spPr>
          <a:xfrm>
            <a:off x="1674891" y="831473"/>
            <a:ext cx="6237838" cy="4915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PROFIL | TEAM | LEISTUNGEN | PORTFOLIO | INSIGHTS | │ │ NACHHALTIGKEIT &amp; ESG | KARRIERE | KONTAKT | DE ▼ </a:t>
            </a:r>
          </a:p>
        </p:txBody>
      </p:sp>
    </p:spTree>
    <p:extLst>
      <p:ext uri="{BB962C8B-B14F-4D97-AF65-F5344CB8AC3E}">
        <p14:creationId xmlns:p14="http://schemas.microsoft.com/office/powerpoint/2010/main" val="238522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DC7BE2-195B-4859-20DA-E0E59498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748131C-12BD-4224-A0B4-124410570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03" y="1825625"/>
            <a:ext cx="9879193" cy="4351338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8DDC0DD-3B15-F0C9-9BBE-EACE8AB2FB79}"/>
              </a:ext>
            </a:extLst>
          </p:cNvPr>
          <p:cNvSpPr/>
          <p:nvPr/>
        </p:nvSpPr>
        <p:spPr>
          <a:xfrm>
            <a:off x="188790" y="3373661"/>
            <a:ext cx="6228784" cy="18538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Seit 25+ Jahren begleiten wir mittelständische Unternehmen durch komplexe Transformationen. Mit Fokus auf strategische und operative Weiterentwicklung – nachhaltig und erfolgreich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A7A1207-BF0C-7403-E326-F0E53AAE0A7A}"/>
              </a:ext>
            </a:extLst>
          </p:cNvPr>
          <p:cNvSpPr/>
          <p:nvPr/>
        </p:nvSpPr>
        <p:spPr>
          <a:xfrm>
            <a:off x="6735778" y="5227500"/>
            <a:ext cx="4618022" cy="697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Ergänzung München und Stockholm</a:t>
            </a:r>
            <a:br>
              <a:rPr lang="de-DE" dirty="0"/>
            </a:br>
            <a:r>
              <a:rPr lang="de-DE" dirty="0"/>
              <a:t>2 Standorte</a:t>
            </a:r>
          </a:p>
        </p:txBody>
      </p:sp>
    </p:spTree>
    <p:extLst>
      <p:ext uri="{BB962C8B-B14F-4D97-AF65-F5344CB8AC3E}">
        <p14:creationId xmlns:p14="http://schemas.microsoft.com/office/powerpoint/2010/main" val="80398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A1B943-6462-0C47-72E3-0A93BC674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8423A4C-39FF-3814-17AB-1B76C46692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28" y="574833"/>
            <a:ext cx="10315278" cy="570833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4CB4141-4EE5-3C1B-501F-0439674A7C77}"/>
              </a:ext>
            </a:extLst>
          </p:cNvPr>
          <p:cNvSpPr/>
          <p:nvPr/>
        </p:nvSpPr>
        <p:spPr>
          <a:xfrm>
            <a:off x="1141028" y="4834899"/>
            <a:ext cx="3380003" cy="5251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Button: Team kennen lernen</a:t>
            </a:r>
          </a:p>
        </p:txBody>
      </p:sp>
    </p:spTree>
    <p:extLst>
      <p:ext uri="{BB962C8B-B14F-4D97-AF65-F5344CB8AC3E}">
        <p14:creationId xmlns:p14="http://schemas.microsoft.com/office/powerpoint/2010/main" val="732813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C71679-8A34-72D2-9D27-E7C8EEE429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F5B2D93-8446-A266-DF8E-625965FAFD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01CF85-2A58-5729-717A-5C4706EAF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" y="1424956"/>
            <a:ext cx="12192000" cy="3662012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A7C55833-A40B-4010-3B9F-D4CC82D7C9F0}"/>
              </a:ext>
            </a:extLst>
          </p:cNvPr>
          <p:cNvSpPr/>
          <p:nvPr/>
        </p:nvSpPr>
        <p:spPr>
          <a:xfrm>
            <a:off x="2646485" y="5086968"/>
            <a:ext cx="6778172" cy="12414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Neue Case Studies: Tennis Point, LEICHT, Bürstadt, </a:t>
            </a:r>
            <a:r>
              <a:rPr lang="de-DE" dirty="0" err="1"/>
              <a:t>Pentapharm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530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96B1CB-560D-EADE-CB06-E66A0CDE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21B58AD-D0A4-FFD9-897F-E55D4C8E0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9" y="476884"/>
            <a:ext cx="11312024" cy="5809615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BAA8D94F-D547-B8E4-7514-FA52AF7DD69B}"/>
              </a:ext>
            </a:extLst>
          </p:cNvPr>
          <p:cNvSpPr/>
          <p:nvPr/>
        </p:nvSpPr>
        <p:spPr>
          <a:xfrm>
            <a:off x="6323166" y="4717309"/>
            <a:ext cx="5680710" cy="8324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│ UN PRI </a:t>
            </a:r>
            <a:r>
              <a:rPr lang="de-DE" dirty="0" err="1"/>
              <a:t>Signatory</a:t>
            </a:r>
            <a:r>
              <a:rPr lang="de-DE" dirty="0"/>
              <a:t> │  CO2-neutral zertifiziert (</a:t>
            </a:r>
            <a:r>
              <a:rPr lang="de-DE" dirty="0" err="1"/>
              <a:t>ClimatePartner</a:t>
            </a:r>
            <a:r>
              <a:rPr lang="de-DE" dirty="0"/>
              <a:t>) │ Fokus auf 7 | </a:t>
            </a:r>
            <a:r>
              <a:rPr lang="de-DE" dirty="0" err="1"/>
              <a:t>MiracleFeet</a:t>
            </a:r>
            <a:r>
              <a:rPr lang="de-DE" dirty="0"/>
              <a:t> Partner: 70.000+ Kinder geholfen </a:t>
            </a:r>
          </a:p>
        </p:txBody>
      </p:sp>
    </p:spTree>
    <p:extLst>
      <p:ext uri="{BB962C8B-B14F-4D97-AF65-F5344CB8AC3E}">
        <p14:creationId xmlns:p14="http://schemas.microsoft.com/office/powerpoint/2010/main" val="3571067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2E6BF-62C5-A517-F8DE-E1797078D8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2896E07-4801-1E34-1B73-B64D936874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D729E0F-2127-E589-2A32-E9134C6FE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249" y="0"/>
            <a:ext cx="9277502" cy="685800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89AF447D-1FD0-7504-59AD-87B7EFCED0F8}"/>
              </a:ext>
            </a:extLst>
          </p:cNvPr>
          <p:cNvSpPr/>
          <p:nvPr/>
        </p:nvSpPr>
        <p:spPr>
          <a:xfrm>
            <a:off x="425636" y="3602038"/>
            <a:ext cx="4399283" cy="13655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Filter-Funktion: Transaction Team,</a:t>
            </a:r>
          </a:p>
          <a:p>
            <a:pPr algn="ctr"/>
            <a:r>
              <a:rPr lang="de-DE" sz="1200" dirty="0"/>
              <a:t> </a:t>
            </a:r>
            <a:r>
              <a:rPr lang="de-DE" sz="1200" dirty="0" err="1"/>
              <a:t>Operations</a:t>
            </a:r>
            <a:r>
              <a:rPr lang="de-DE" sz="1200" dirty="0"/>
              <a:t> Team, </a:t>
            </a:r>
            <a:r>
              <a:rPr lang="de-DE" sz="1200" dirty="0" err="1"/>
              <a:t>Operations</a:t>
            </a:r>
            <a:r>
              <a:rPr lang="de-DE" sz="1200" dirty="0"/>
              <a:t> Netzwerk, Team Stockholm</a:t>
            </a:r>
          </a:p>
          <a:p>
            <a:pPr algn="ctr"/>
            <a:endParaRPr lang="de-DE" sz="1200" dirty="0"/>
          </a:p>
          <a:p>
            <a:pPr algn="ctr"/>
            <a:r>
              <a:rPr lang="de-DE" sz="1200" dirty="0"/>
              <a:t>Platzhalter für zusätzliche 30 Kollegen unter </a:t>
            </a:r>
            <a:r>
              <a:rPr lang="de-DE" sz="1200" dirty="0" err="1"/>
              <a:t>Operations</a:t>
            </a:r>
            <a:r>
              <a:rPr lang="de-DE" sz="1200" dirty="0"/>
              <a:t> Netzwerk</a:t>
            </a:r>
          </a:p>
        </p:txBody>
      </p:sp>
    </p:spTree>
    <p:extLst>
      <p:ext uri="{BB962C8B-B14F-4D97-AF65-F5344CB8AC3E}">
        <p14:creationId xmlns:p14="http://schemas.microsoft.com/office/powerpoint/2010/main" val="1382908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C0C03-E38A-DF8F-3633-DB5FE4516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8AC5DC-669A-D24F-27F9-E99EC398D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 descr="Introducing the team - Website Template by Nicepage">
            <a:extLst>
              <a:ext uri="{FF2B5EF4-FFF2-40B4-BE49-F238E27FC236}">
                <a16:creationId xmlns:a16="http://schemas.microsoft.com/office/drawing/2014/main" id="{5300325E-C3E1-6D03-454B-7E4A83458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34" y="0"/>
            <a:ext cx="5431499" cy="4142423"/>
          </a:xfrm>
          <a:prstGeom prst="rect">
            <a:avLst/>
          </a:prstGeom>
        </p:spPr>
      </p:pic>
      <p:pic>
        <p:nvPicPr>
          <p:cNvPr id="5" name="Grafik 4" descr="13 Teamseiten, die so richtig Spaß machen - deutsche-startups.de">
            <a:extLst>
              <a:ext uri="{FF2B5EF4-FFF2-40B4-BE49-F238E27FC236}">
                <a16:creationId xmlns:a16="http://schemas.microsoft.com/office/drawing/2014/main" id="{2CD1B898-3F98-445A-E3D1-E0722DD7E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0" y="572294"/>
            <a:ext cx="5524500" cy="3429000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  <p:pic>
        <p:nvPicPr>
          <p:cNvPr id="6" name="Grafik 5" descr="Team Page Design Examples | Meet The Team Examples – QXBYRY">
            <a:extLst>
              <a:ext uri="{FF2B5EF4-FFF2-40B4-BE49-F238E27FC236}">
                <a16:creationId xmlns:a16="http://schemas.microsoft.com/office/drawing/2014/main" id="{FD9CB511-9A08-339C-E92E-75C47541A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1526" y="3429000"/>
            <a:ext cx="7556345" cy="3619321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EC2A319C-BF29-C546-1206-519E7D7989AC}"/>
              </a:ext>
            </a:extLst>
          </p:cNvPr>
          <p:cNvSpPr/>
          <p:nvPr/>
        </p:nvSpPr>
        <p:spPr>
          <a:xfrm>
            <a:off x="749319" y="5193983"/>
            <a:ext cx="2544294" cy="982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Beispiele</a:t>
            </a:r>
          </a:p>
        </p:txBody>
      </p:sp>
    </p:spTree>
    <p:extLst>
      <p:ext uri="{BB962C8B-B14F-4D97-AF65-F5344CB8AC3E}">
        <p14:creationId xmlns:p14="http://schemas.microsoft.com/office/powerpoint/2010/main" val="3674238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67C623-9A27-3C31-4B68-E23BF2DF20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88CDAC8-C123-0512-13FD-75A5214B09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BCEE4ED-6452-D1F6-590D-61E99A937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49" y="0"/>
            <a:ext cx="10992301" cy="685800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455A1885-2BD9-676B-4DEB-7E00C56020EC}"/>
              </a:ext>
            </a:extLst>
          </p:cNvPr>
          <p:cNvSpPr/>
          <p:nvPr/>
        </p:nvSpPr>
        <p:spPr>
          <a:xfrm>
            <a:off x="0" y="139383"/>
            <a:ext cx="3730777" cy="982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Aktuelle Seite</a:t>
            </a:r>
          </a:p>
        </p:txBody>
      </p:sp>
    </p:spTree>
    <p:extLst>
      <p:ext uri="{BB962C8B-B14F-4D97-AF65-F5344CB8AC3E}">
        <p14:creationId xmlns:p14="http://schemas.microsoft.com/office/powerpoint/2010/main" val="4066750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4A77F1-47D7-9697-30EE-DA9094ACA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2277D2-D341-76BA-0FF7-1953BFF0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E54582A-7DFC-D7B7-E4CE-34BA4B5C4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021" y="0"/>
            <a:ext cx="7647958" cy="685800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7D7B172E-0DCE-76E1-132D-DCD3312E82A9}"/>
              </a:ext>
            </a:extLst>
          </p:cNvPr>
          <p:cNvSpPr/>
          <p:nvPr/>
        </p:nvSpPr>
        <p:spPr>
          <a:xfrm>
            <a:off x="137160" y="3429000"/>
            <a:ext cx="1920240" cy="10401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In OC CI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89BAEC4-AB23-A313-5FEA-986DBD1E0CA7}"/>
              </a:ext>
            </a:extLst>
          </p:cNvPr>
          <p:cNvSpPr/>
          <p:nvPr/>
        </p:nvSpPr>
        <p:spPr>
          <a:xfrm>
            <a:off x="137160" y="4647883"/>
            <a:ext cx="2544294" cy="982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Beispiele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C36A492-7425-CFEC-E388-BDE77270FDEA}"/>
              </a:ext>
            </a:extLst>
          </p:cNvPr>
          <p:cNvSpPr/>
          <p:nvPr/>
        </p:nvSpPr>
        <p:spPr>
          <a:xfrm>
            <a:off x="137160" y="5724049"/>
            <a:ext cx="2544294" cy="982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Beschreibung der Portfolios, Link zur offiziellen Markenseite </a:t>
            </a:r>
          </a:p>
        </p:txBody>
      </p:sp>
    </p:spTree>
    <p:extLst>
      <p:ext uri="{BB962C8B-B14F-4D97-AF65-F5344CB8AC3E}">
        <p14:creationId xmlns:p14="http://schemas.microsoft.com/office/powerpoint/2010/main" val="722665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402BB-D5E5-0C3C-BF4D-698102F4D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Inhaltsplatzhalter 5" descr="Comparison Minimalist">
            <a:extLst>
              <a:ext uri="{FF2B5EF4-FFF2-40B4-BE49-F238E27FC236}">
                <a16:creationId xmlns:a16="http://schemas.microsoft.com/office/drawing/2014/main" id="{CFE20D17-FB81-65B0-023C-0C2AA664D8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717" y="3665128"/>
            <a:ext cx="5066380" cy="2827747"/>
          </a:xfrm>
          <a:prstGeom prst="rect">
            <a:avLst/>
          </a:prstGeom>
        </p:spPr>
      </p:pic>
      <p:pic>
        <p:nvPicPr>
          <p:cNvPr id="4" name="Grafik 3" descr="Detail Page Minimalist">
            <a:extLst>
              <a:ext uri="{FF2B5EF4-FFF2-40B4-BE49-F238E27FC236}">
                <a16:creationId xmlns:a16="http://schemas.microsoft.com/office/drawing/2014/main" id="{6982520A-6150-2784-87F5-4D7A387F7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60" y="231832"/>
            <a:ext cx="5469330" cy="305265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653B24C4-D050-3074-EBA8-4781CA1EDED2}"/>
              </a:ext>
            </a:extLst>
          </p:cNvPr>
          <p:cNvSpPr/>
          <p:nvPr/>
        </p:nvSpPr>
        <p:spPr>
          <a:xfrm>
            <a:off x="5435097" y="1172966"/>
            <a:ext cx="4134416" cy="11703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Einheitliche Logos, </a:t>
            </a:r>
          </a:p>
          <a:p>
            <a:pPr algn="ctr"/>
            <a:r>
              <a:rPr lang="de-DE" dirty="0"/>
              <a:t>Beschreibung öffnet sich mit Klick</a:t>
            </a:r>
          </a:p>
        </p:txBody>
      </p:sp>
      <p:pic>
        <p:nvPicPr>
          <p:cNvPr id="7" name="Grafik 6" descr="List View Minimalist">
            <a:extLst>
              <a:ext uri="{FF2B5EF4-FFF2-40B4-BE49-F238E27FC236}">
                <a16:creationId xmlns:a16="http://schemas.microsoft.com/office/drawing/2014/main" id="{CDB7CD2A-B6A4-433A-86B1-0395C99CC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650" y="3284482"/>
            <a:ext cx="6081667" cy="339441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ABB6C1C-281C-4315-3AA9-38C95A6DB971}"/>
              </a:ext>
            </a:extLst>
          </p:cNvPr>
          <p:cNvSpPr/>
          <p:nvPr/>
        </p:nvSpPr>
        <p:spPr>
          <a:xfrm>
            <a:off x="9345546" y="179099"/>
            <a:ext cx="2544294" cy="982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Beispiele</a:t>
            </a:r>
          </a:p>
        </p:txBody>
      </p:sp>
    </p:spTree>
    <p:extLst>
      <p:ext uri="{BB962C8B-B14F-4D97-AF65-F5344CB8AC3E}">
        <p14:creationId xmlns:p14="http://schemas.microsoft.com/office/powerpoint/2010/main" val="1181446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D83BF0-AC1D-C221-B028-17415865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EC195B-7415-2618-9EFB-146AC911E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279645F-8DE2-E34A-97EE-5D27AB0BF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77" y="0"/>
            <a:ext cx="116134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50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1EBE1D-9D35-8A61-A9E0-9412780AE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6DD4E7-EF5F-F3F4-A662-342D0852D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80293BA-2FD3-3045-A6CA-376354FE8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010" y="0"/>
            <a:ext cx="9123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33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A2A431-9F72-5BA0-15E8-034F3782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6206D2-8ADC-9904-BB48-2ED11DF4F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 descr="Article List">
            <a:extLst>
              <a:ext uri="{FF2B5EF4-FFF2-40B4-BE49-F238E27FC236}">
                <a16:creationId xmlns:a16="http://schemas.microsoft.com/office/drawing/2014/main" id="{6B71C75F-C3B7-18AC-CD43-798AB1C60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97" y="673871"/>
            <a:ext cx="5961632" cy="3327423"/>
          </a:xfrm>
          <a:prstGeom prst="rect">
            <a:avLst/>
          </a:prstGeom>
        </p:spPr>
      </p:pic>
      <p:pic>
        <p:nvPicPr>
          <p:cNvPr id="5" name="Grafik 4" descr="Category Overview">
            <a:extLst>
              <a:ext uri="{FF2B5EF4-FFF2-40B4-BE49-F238E27FC236}">
                <a16:creationId xmlns:a16="http://schemas.microsoft.com/office/drawing/2014/main" id="{75555AD4-5A0F-1204-6059-937C57368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696" y="3139529"/>
            <a:ext cx="5126356" cy="2861222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9090329-6AF0-605F-25D4-5EAF8E2A9226}"/>
              </a:ext>
            </a:extLst>
          </p:cNvPr>
          <p:cNvSpPr/>
          <p:nvPr/>
        </p:nvSpPr>
        <p:spPr>
          <a:xfrm>
            <a:off x="863619" y="4235084"/>
            <a:ext cx="2544294" cy="982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Beispiele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4533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DF42B-5EEB-C309-8FD8-0EAB83E15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D5854E-3D3A-3F6B-4599-BC448B2CE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 descr="Newsletter Signup">
            <a:extLst>
              <a:ext uri="{FF2B5EF4-FFF2-40B4-BE49-F238E27FC236}">
                <a16:creationId xmlns:a16="http://schemas.microsoft.com/office/drawing/2014/main" id="{858613BA-D8BE-B49D-6184-8505DF668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430" y="1825625"/>
            <a:ext cx="6128979" cy="3420826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D9F194E-C966-B6E5-483F-8EE7768AF6F2}"/>
              </a:ext>
            </a:extLst>
          </p:cNvPr>
          <p:cNvSpPr/>
          <p:nvPr/>
        </p:nvSpPr>
        <p:spPr>
          <a:xfrm>
            <a:off x="688521" y="5052207"/>
            <a:ext cx="2544294" cy="982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Bitte einbauen</a:t>
            </a:r>
          </a:p>
        </p:txBody>
      </p:sp>
    </p:spTree>
    <p:extLst>
      <p:ext uri="{BB962C8B-B14F-4D97-AF65-F5344CB8AC3E}">
        <p14:creationId xmlns:p14="http://schemas.microsoft.com/office/powerpoint/2010/main" val="3573007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EB53F-4F33-F769-FE23-FC1127D1C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A273D5-003A-076D-69F7-EDEB1A1A3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 descr="Newsletter Signup">
            <a:extLst>
              <a:ext uri="{FF2B5EF4-FFF2-40B4-BE49-F238E27FC236}">
                <a16:creationId xmlns:a16="http://schemas.microsoft.com/office/drawing/2014/main" id="{368A587B-C78B-5169-3AEC-E4D95E684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476" y="876388"/>
            <a:ext cx="9146858" cy="510522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0B35B96-0165-C8F8-1635-D4A843F5C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897" y="0"/>
            <a:ext cx="9896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6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2ECA9-E650-B996-D77C-E0A0EE9BA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BE852C4-EFE5-DE00-FD38-142047CCFC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926" y="1825625"/>
            <a:ext cx="7796147" cy="4351338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5AE1FE3-62E0-AE5F-8BD5-351D627E51AF}"/>
              </a:ext>
            </a:extLst>
          </p:cNvPr>
          <p:cNvSpPr/>
          <p:nvPr/>
        </p:nvSpPr>
        <p:spPr>
          <a:xfrm>
            <a:off x="749319" y="5193983"/>
            <a:ext cx="2544294" cy="982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Beispiele</a:t>
            </a:r>
          </a:p>
        </p:txBody>
      </p:sp>
    </p:spTree>
    <p:extLst>
      <p:ext uri="{BB962C8B-B14F-4D97-AF65-F5344CB8AC3E}">
        <p14:creationId xmlns:p14="http://schemas.microsoft.com/office/powerpoint/2010/main" val="1649618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CFA902-9E05-EEB4-EC57-45C7D3D78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10F2E2A5-FFFC-9DCA-1ECF-91657ACCC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838" y="2266613"/>
            <a:ext cx="5489926" cy="306414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1F4CF310-4ED4-0206-80CE-E9637C9B2609}"/>
              </a:ext>
            </a:extLst>
          </p:cNvPr>
          <p:cNvSpPr/>
          <p:nvPr/>
        </p:nvSpPr>
        <p:spPr>
          <a:xfrm>
            <a:off x="645557" y="681037"/>
            <a:ext cx="2544294" cy="9829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Beispiele Karriereseite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A35E227-0C87-E2B3-91FB-6888BB4FE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57" y="2330125"/>
            <a:ext cx="5721281" cy="319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11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1CB43A-7F79-5720-FE49-00E29F2B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2D004-2C03-81C7-9DDB-3FB703C9A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HEX: </a:t>
            </a:r>
          </a:p>
          <a:p>
            <a:r>
              <a:rPr lang="de-DE" b="1" dirty="0"/>
              <a:t>#19645F</a:t>
            </a:r>
          </a:p>
          <a:p>
            <a:r>
              <a:rPr lang="de-DE" b="1" dirty="0"/>
              <a:t>#164770</a:t>
            </a:r>
          </a:p>
          <a:p>
            <a:r>
              <a:rPr lang="de-DE" b="1" dirty="0"/>
              <a:t>#5893E6</a:t>
            </a:r>
          </a:p>
          <a:p>
            <a:r>
              <a:rPr lang="de-DE" b="1" dirty="0"/>
              <a:t>82A4A7</a:t>
            </a:r>
          </a:p>
          <a:p>
            <a:r>
              <a:rPr lang="de-DE" b="1" dirty="0"/>
              <a:t>D1E0DF</a:t>
            </a:r>
          </a:p>
          <a:p>
            <a:r>
              <a:rPr lang="de-DE" b="1" dirty="0"/>
              <a:t>0B221C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187E794-E739-D867-BC95-390877535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191" y="1375828"/>
            <a:ext cx="1356032" cy="441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16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ADDA8DD44BE8D4BA5E00FBDC5D1851E" ma:contentTypeVersion="9" ma:contentTypeDescription="Ein neues Dokument erstellen." ma:contentTypeScope="" ma:versionID="86c03e05cbea64b26ab37a1be6aaf27d">
  <xsd:schema xmlns:xsd="http://www.w3.org/2001/XMLSchema" xmlns:xs="http://www.w3.org/2001/XMLSchema" xmlns:p="http://schemas.microsoft.com/office/2006/metadata/properties" xmlns:ns3="db783cc7-c4f0-4a10-abc7-22ccbd0d7f78" targetNamespace="http://schemas.microsoft.com/office/2006/metadata/properties" ma:root="true" ma:fieldsID="5dd368ebe7b3715a4745d9c48e5ea643" ns3:_="">
    <xsd:import namespace="db783cc7-c4f0-4a10-abc7-22ccbd0d7f78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783cc7-c4f0-4a10-abc7-22ccbd0d7f78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b783cc7-c4f0-4a10-abc7-22ccbd0d7f7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C4175F-8309-47CA-8C26-6A8075E92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783cc7-c4f0-4a10-abc7-22ccbd0d7f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B64005-E5D6-4114-8C07-62A58E6F94E9}">
  <ds:schemaRefs>
    <ds:schemaRef ds:uri="http://purl.org/dc/dcmitype/"/>
    <ds:schemaRef ds:uri="http://schemas.microsoft.com/office/2006/metadata/properties"/>
    <ds:schemaRef ds:uri="db783cc7-c4f0-4a10-abc7-22ccbd0d7f78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3142E0D-453A-4011-85AD-11EB67BEA0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Microsoft Office PowerPoint</Application>
  <PresentationFormat>Breitbild</PresentationFormat>
  <Paragraphs>38</Paragraphs>
  <Slides>18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Vanessa Christina Halbedl</dc:creator>
  <cp:lastModifiedBy>Vanessa Christina Halbedl</cp:lastModifiedBy>
  <cp:revision>2</cp:revision>
  <dcterms:created xsi:type="dcterms:W3CDTF">2026-06-23T16:08:56Z</dcterms:created>
  <dcterms:modified xsi:type="dcterms:W3CDTF">2026-07-10T11:32:32Z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0x0101001ADDA8DD44BE8D4BA5E00FBDC5D1851E</vt:lpwstr>
  </property>
</Properties>
</file>